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70" r:id="rId12"/>
    <p:sldId id="267" r:id="rId13"/>
    <p:sldId id="269" r:id="rId14"/>
    <p:sldId id="274" r:id="rId15"/>
    <p:sldId id="271" r:id="rId16"/>
    <p:sldId id="273" r:id="rId17"/>
    <p:sldId id="276" r:id="rId18"/>
    <p:sldId id="275" r:id="rId19"/>
    <p:sldId id="272" r:id="rId20"/>
    <p:sldId id="277" r:id="rId21"/>
    <p:sldId id="278" r:id="rId22"/>
    <p:sldId id="279" r:id="rId23"/>
    <p:sldId id="281" r:id="rId24"/>
    <p:sldId id="287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79" autoAdjust="0"/>
    <p:restoredTop sz="94265" autoAdjust="0"/>
  </p:normalViewPr>
  <p:slideViewPr>
    <p:cSldViewPr snapToGrid="0">
      <p:cViewPr varScale="1">
        <p:scale>
          <a:sx n="81" d="100"/>
          <a:sy n="81" d="100"/>
        </p:scale>
        <p:origin x="-90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47A44-91B4-4B40-99DA-0553C5458DCA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C97BF-C7B4-482C-9FBC-75390FB994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703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97BF-C7B4-482C-9FBC-75390FB9943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97BF-C7B4-482C-9FBC-75390FB9943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51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38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05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053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73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318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66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46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262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891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35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B449A-1687-403E-8CA1-6A3638854276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83278-E6ED-45E0-95A1-DD6302339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960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9146.jpg"/>
          <p:cNvPicPr>
            <a:picLocks noChangeAspect="1"/>
          </p:cNvPicPr>
          <p:nvPr/>
        </p:nvPicPr>
        <p:blipFill>
          <a:blip r:embed="rId3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6769" y="1398099"/>
            <a:ext cx="9144000" cy="3115285"/>
          </a:xfrm>
        </p:spPr>
        <p:txBody>
          <a:bodyPr>
            <a:normAutofit/>
          </a:bodyPr>
          <a:lstStyle/>
          <a:p>
            <a:r>
              <a:rPr lang="ru-RU" sz="6600" dirty="0"/>
              <a:t>Заседание родительского комитета 15.12.2017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/>
            </a:r>
            <a:br>
              <a:rPr lang="ru-RU" sz="8000" dirty="0" smtClean="0"/>
            </a:b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xmlns="" val="51334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-189914"/>
            <a:ext cx="12192000" cy="7047914"/>
          </a:xfrm>
          <a:prstGeom prst="rect">
            <a:avLst/>
          </a:prstGeom>
        </p:spPr>
      </p:pic>
      <p:pic>
        <p:nvPicPr>
          <p:cNvPr id="7" name="Содержимое 6" descr="IMG-20171215-WA004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203373">
            <a:off x="2139939" y="1285727"/>
            <a:ext cx="4019065" cy="5358752"/>
          </a:xfrm>
        </p:spPr>
      </p:pic>
      <p:pic>
        <p:nvPicPr>
          <p:cNvPr id="8" name="Содержимое 6" descr="IMG-20171215-WA00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2059">
            <a:off x="6644234" y="1501834"/>
            <a:ext cx="3553976" cy="47386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3552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Встреча отрядов ППН на городской игре в СОШ №15</a:t>
            </a:r>
            <a:endParaRPr lang="ru-RU" sz="3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3260"/>
            <a:ext cx="11218984" cy="1325563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Союз наследников Татарстана</a:t>
            </a:r>
            <a:endParaRPr lang="ru-RU" sz="60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" name="Содержимое 5" descr="IMG-20171215-WA0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12" y="1874478"/>
            <a:ext cx="3737642" cy="4983522"/>
          </a:xfrm>
          <a:prstGeom prst="rect">
            <a:avLst/>
          </a:prstGeom>
        </p:spPr>
      </p:pic>
      <p:pic>
        <p:nvPicPr>
          <p:cNvPr id="18" name="Содержимое 9" descr="IMG-20171215-WA0003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66501" y="2684606"/>
            <a:ext cx="5843027" cy="3286703"/>
          </a:xfr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pic>
        <p:nvPicPr>
          <p:cNvPr id="11" name="Содержимое 5" descr="IMG-20171215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5466">
            <a:off x="7070919" y="527148"/>
            <a:ext cx="4941203" cy="2779427"/>
          </a:xfrm>
          <a:prstGeom prst="rect">
            <a:avLst/>
          </a:prstGeom>
        </p:spPr>
      </p:pic>
      <p:pic>
        <p:nvPicPr>
          <p:cNvPr id="10" name="Содержимое 9" descr="IMG-20171215-WA0005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21245138">
            <a:off x="6074118" y="3279032"/>
            <a:ext cx="5008385" cy="3329793"/>
          </a:xfrm>
        </p:spPr>
      </p:pic>
      <p:pic>
        <p:nvPicPr>
          <p:cNvPr id="8" name="Рисунок 7" descr="IMG-20171215-WA00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63073">
            <a:off x="262879" y="372188"/>
            <a:ext cx="4343400" cy="3257550"/>
          </a:xfrm>
          <a:prstGeom prst="rect">
            <a:avLst/>
          </a:prstGeom>
        </p:spPr>
      </p:pic>
      <p:pic>
        <p:nvPicPr>
          <p:cNvPr id="12" name="Содержимое 9" descr="IMG-20171215-WA001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8592">
            <a:off x="2203616" y="3161453"/>
            <a:ext cx="3695807" cy="36958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126" y="221673"/>
            <a:ext cx="5389419" cy="372687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Посещение </a:t>
            </a:r>
            <a:b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памятных </a:t>
            </a:r>
            <a:b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мест </a:t>
            </a:r>
            <a:b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Комсомольского </a:t>
            </a:r>
            <a:b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района</a:t>
            </a:r>
            <a:endParaRPr lang="ru-RU" sz="36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1528" y="0"/>
            <a:ext cx="5500254" cy="2313709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Лекция педиатра </a:t>
            </a:r>
            <a:r>
              <a:rPr lang="ru-RU" sz="36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</a:t>
            </a:r>
            <a:r>
              <a:rPr lang="ru-RU" sz="36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№1. Тема ВИЧ/СПИД</a:t>
            </a:r>
            <a:endParaRPr lang="ru-RU" sz="36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Содержимое 13" descr="IMG-20171215-WA00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927" y="2185843"/>
            <a:ext cx="5801784" cy="4351338"/>
          </a:xfrm>
        </p:spPr>
      </p:pic>
      <p:pic>
        <p:nvPicPr>
          <p:cNvPr id="15" name="Рисунок 14" descr="IMG-20171215-WA002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710" y="2230582"/>
            <a:ext cx="5283198" cy="39623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484909"/>
            <a:ext cx="613756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Выступление учащихся в городской Центральной библиотеке </a:t>
            </a:r>
            <a:endParaRPr lang="ru-RU" sz="3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260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Мероприятие, посвящённое дню матери. Прошло в городской библиотеке 10.</a:t>
            </a:r>
            <a:endParaRPr lang="ru-RU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Содержимое 11" descr="IMG-20171215-WA00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80546" y="2241263"/>
            <a:ext cx="7040547" cy="3960308"/>
          </a:xfr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260"/>
            <a:ext cx="12192000" cy="13255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Ярмарка добра</a:t>
            </a:r>
            <a:endParaRPr lang="ru-RU" sz="7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Содержимое 9" descr="IMG-20171215-WA000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139129">
            <a:off x="2143520" y="2059858"/>
            <a:ext cx="3576361" cy="4788433"/>
          </a:xfrm>
        </p:spPr>
      </p:pic>
      <p:pic>
        <p:nvPicPr>
          <p:cNvPr id="11" name="Рисунок 10" descr="IMG-20171215-WA004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6595">
            <a:off x="5923577" y="2155916"/>
            <a:ext cx="3487055" cy="46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260"/>
            <a:ext cx="12192000" cy="1325563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Экскурсия в ДК Энергетик</a:t>
            </a:r>
            <a:br>
              <a:rPr lang="ru-RU" sz="7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7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2б класс</a:t>
            </a:r>
            <a:endParaRPr lang="ru-RU" sz="7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Содержимое 8" descr="IMG-20171215-WA001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261417">
            <a:off x="199877" y="2231959"/>
            <a:ext cx="5801784" cy="4351338"/>
          </a:xfrm>
          <a:prstGeom prst="rect">
            <a:avLst/>
          </a:prstGeom>
        </p:spPr>
      </p:pic>
      <p:pic>
        <p:nvPicPr>
          <p:cNvPr id="10" name="Рисунок 9" descr="IMG-20171215-WA00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3239">
            <a:off x="6385242" y="2900038"/>
            <a:ext cx="5081828" cy="38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0909" cy="210589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Профориентация в 9-х классах. Экскурсия в колледже им. </a:t>
            </a:r>
            <a:r>
              <a:rPr lang="ru-RU" sz="32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Батенчука</a:t>
            </a:r>
            <a:endParaRPr lang="ru-RU" sz="3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Содержимое 5" descr="IMG-20171215-WA002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5789" y="1782615"/>
            <a:ext cx="3806539" cy="5075385"/>
          </a:xfrm>
        </p:spPr>
      </p:pic>
      <p:pic>
        <p:nvPicPr>
          <p:cNvPr id="8" name="Содержимое 5" descr="IMG-20171215-WA002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294" y="2113180"/>
            <a:ext cx="3558615" cy="47448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024254" y="182479"/>
            <a:ext cx="4768777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2А класс на выставке роботов в </a:t>
            </a:r>
            <a:r>
              <a:rPr lang="ru-RU" sz="36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Экспо</a:t>
            </a: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Кама</a:t>
            </a:r>
            <a:endParaRPr lang="ru-RU" sz="36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260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Специалисты МАУ ЦТУСМ провели </a:t>
            </a:r>
            <a:r>
              <a:rPr lang="ru-RU" sz="36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профориентационную</a:t>
            </a:r>
            <a:r>
              <a:rPr lang="ru-RU" sz="36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работу в виде интеллектуальной игры</a:t>
            </a:r>
            <a:endParaRPr lang="ru-RU" sz="36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Содержимое 8" descr="IMG-20171215-WA003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100082">
            <a:off x="678840" y="2219778"/>
            <a:ext cx="6010593" cy="3376263"/>
          </a:xfrm>
        </p:spPr>
      </p:pic>
      <p:pic>
        <p:nvPicPr>
          <p:cNvPr id="10" name="Рисунок 9" descr="IMG-20171215-WA00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79100">
            <a:off x="6594374" y="3537670"/>
            <a:ext cx="5343731" cy="300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СОШ №3 проведена эвакуация в рамках декады «Действия в экстремальных ситуациях»</a:t>
            </a:r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Содержимое 5" descr="IMG-20171215-WA002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065017">
            <a:off x="77835" y="1811769"/>
            <a:ext cx="5801784" cy="4351338"/>
          </a:xfrm>
        </p:spPr>
      </p:pic>
      <p:pic>
        <p:nvPicPr>
          <p:cNvPr id="8" name="Рисунок 7" descr="IMG-20171215-WA00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2602">
            <a:off x="5985163" y="1679864"/>
            <a:ext cx="5721927" cy="429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9146.jpg"/>
          <p:cNvPicPr>
            <a:picLocks noChangeAspect="1"/>
          </p:cNvPicPr>
          <p:nvPr/>
        </p:nvPicPr>
        <p:blipFill>
          <a:blip r:embed="rId3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11015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7.12.17  </a:t>
            </a:r>
            <a:r>
              <a:rPr lang="ru-RU" sz="28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члены тимуровского отряда «Забота» и активисты музея боевой славы МБОУ «СОШ №3» для детей ресурсного класса провели шоу по мотивам сказки братьев Гримм «Белоснежка и семь гномов».</a:t>
            </a:r>
            <a:br>
              <a:rPr lang="ru-RU" sz="28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E:\для САЙТА 07.12 08.12\сайт 7.12.17\IMG_68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39113">
            <a:off x="5816834" y="2158816"/>
            <a:ext cx="6117921" cy="3353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E:\для САЙТА 07.12 08.12\сайт 7.12.17\IMG_68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37959">
            <a:off x="110700" y="1909643"/>
            <a:ext cx="5558781" cy="311934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Объект 3" descr="E:\для САЙТА 07.12 08.12\сайт 7.12.17\IMG_6823.JP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06178">
            <a:off x="3094893" y="4437562"/>
            <a:ext cx="4692748" cy="2434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107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Содержимое 8" descr="IMG-20171215-WA002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421595">
            <a:off x="1498837" y="1366345"/>
            <a:ext cx="4175276" cy="5590326"/>
          </a:xfrm>
        </p:spPr>
      </p:pic>
      <p:pic>
        <p:nvPicPr>
          <p:cNvPr id="10" name="Рисунок 9" descr="IMG-20171215-WA003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7641">
            <a:off x="6246370" y="1330088"/>
            <a:ext cx="4134093" cy="55351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216394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</a:t>
            </a:r>
            <a:r>
              <a:rPr lang="ru-RU" sz="32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Декабра</a:t>
            </a:r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СМС отряд Счастливые Дети провели акцию «Количество свечек зависит от тебя»</a:t>
            </a:r>
            <a:endParaRPr lang="ru-RU" sz="3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16394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Наша школа на спортивно-интеллектуальной игре «Рубикон» в </a:t>
            </a:r>
            <a:r>
              <a:rPr lang="ru-RU" sz="3200" b="1" spc="50" dirty="0" err="1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ГЦДТиМ</a:t>
            </a:r>
            <a:endParaRPr lang="ru-RU" sz="32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Содержимое 7" descr="IMG-20171215-WA003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281104">
            <a:off x="1505534" y="1326633"/>
            <a:ext cx="3038760" cy="5402239"/>
          </a:xfrm>
        </p:spPr>
      </p:pic>
      <p:pic>
        <p:nvPicPr>
          <p:cNvPr id="12" name="Рисунок 11" descr="IMG-20171215-WA00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9976">
            <a:off x="7031613" y="1510145"/>
            <a:ext cx="3015962" cy="536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Содержимое 12" descr="P_20171215_10204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993459">
            <a:off x="356546" y="2254029"/>
            <a:ext cx="3263504" cy="4351338"/>
          </a:xfrm>
        </p:spPr>
      </p:pic>
      <p:pic>
        <p:nvPicPr>
          <p:cNvPr id="14" name="Рисунок 13" descr="P_20171215_1020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87356">
            <a:off x="7356763" y="3422073"/>
            <a:ext cx="4581236" cy="3435927"/>
          </a:xfrm>
          <a:prstGeom prst="rect">
            <a:avLst/>
          </a:prstGeom>
        </p:spPr>
      </p:pic>
      <p:pic>
        <p:nvPicPr>
          <p:cNvPr id="15" name="Рисунок 14" descr="P_20171215_102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35284">
            <a:off x="7494146" y="315780"/>
            <a:ext cx="4116134" cy="3087100"/>
          </a:xfrm>
          <a:prstGeom prst="rect">
            <a:avLst/>
          </a:prstGeom>
        </p:spPr>
      </p:pic>
      <p:pic>
        <p:nvPicPr>
          <p:cNvPr id="17" name="Рисунок 16" descr="P_20171215_10204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6761" y="2189018"/>
            <a:ext cx="3054926" cy="40732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0613" y="129570"/>
            <a:ext cx="8941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Вот так проводит перемены </a:t>
            </a:r>
          </a:p>
          <a:p>
            <a:pPr algn="ctr"/>
            <a:r>
              <a:rPr lang="ru-RU" sz="4000" b="1" dirty="0" smtClean="0"/>
              <a:t>учитель музыки </a:t>
            </a:r>
          </a:p>
          <a:p>
            <a:pPr algn="ctr"/>
            <a:r>
              <a:rPr lang="ru-RU" sz="4000" b="1" dirty="0" err="1" smtClean="0"/>
              <a:t>Мухамадеева</a:t>
            </a:r>
            <a:r>
              <a:rPr lang="ru-RU" sz="4000" b="1" dirty="0" smtClean="0"/>
              <a:t> Альбина </a:t>
            </a:r>
            <a:r>
              <a:rPr lang="ru-RU" sz="4000" b="1" dirty="0" err="1" smtClean="0"/>
              <a:t>Дамировна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9609">
            <a:off x="1393744" y="1064955"/>
            <a:ext cx="4243017" cy="565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88677" y="257908"/>
            <a:ext cx="586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Конкурс «Ил</a:t>
            </a:r>
            <a:r>
              <a:rPr lang="tt-RU" sz="3600" dirty="0" smtClean="0"/>
              <a:t>һамлы калэм”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06026">
            <a:off x="6588377" y="1053290"/>
            <a:ext cx="3903169" cy="555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apf.mail.ru/cgi-bin/readmsg/IMG_20171215_135537_615.jpg?id=15133474710000000854%3B0%3B1&amp;x-email=sch3_nabchelny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9734" y="2468107"/>
            <a:ext cx="4711567" cy="416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36007">
            <a:off x="391435" y="1858779"/>
            <a:ext cx="3026750" cy="462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1694">
            <a:off x="8521741" y="1213637"/>
            <a:ext cx="2954575" cy="5315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4277" y="398585"/>
            <a:ext cx="6646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800" dirty="0" smtClean="0"/>
              <a:t>Конкурс “Татар малае”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921933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5442"/>
            <a:ext cx="12192000" cy="13255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endParaRPr lang="ru-RU" sz="4000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User\Desktop\IMG_20171215_1558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1971">
            <a:off x="298437" y="1462605"/>
            <a:ext cx="5260781" cy="394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Temp\Rar$DIa0.418\IMG_20171215_155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96088">
            <a:off x="5211735" y="1443202"/>
            <a:ext cx="5548676" cy="416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Temp\Rar$DIa0.603\IMG_20171215_1558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2518" y="3362673"/>
            <a:ext cx="4778927" cy="358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29236" y="199290"/>
            <a:ext cx="5279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Конкурс Ёлочек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6948"/>
            <a:ext cx="12192000" cy="218049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7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Участвуя в акции «Так просто быть рядом», в рамках декады инвалидов члены тимуровского отряда «Забота» МБОУ «СОШ №3» посетили инвалидов Мусину Е. Е. и Сухачеву Т.И. Ребята помыли посуду, пол, протёрли зеркала. Артём использовал свои навыки и Татьяне Ивановне подстриг челку. Расставаясь, тимуровцы вручили ветеранам подарки и открытки с пожеланиями крепкого здоровья</a:t>
            </a:r>
            <a:r>
              <a:rPr lang="ru-RU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Объект 3" descr="E:\для САЙТА 07.12 08.12\сайт добровол 08.12.17\IMG_683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219"/>
          <a:stretch/>
        </p:blipFill>
        <p:spPr bwMode="auto">
          <a:xfrm rot="21295863">
            <a:off x="125830" y="2179447"/>
            <a:ext cx="5389486" cy="308684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E:\для САЙТА 07.12 08.12\сайт добровол 08.12.17\IMG_68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269"/>
          <a:stretch/>
        </p:blipFill>
        <p:spPr bwMode="auto">
          <a:xfrm rot="666132">
            <a:off x="6289708" y="2341411"/>
            <a:ext cx="5607232" cy="360957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E:\для САЙТА 07.12 08.12\сайт добровол 08.12.17\IMG_68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78187">
            <a:off x="3456251" y="4086469"/>
            <a:ext cx="5120340" cy="292000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323557" y="6488668"/>
            <a:ext cx="2615075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Продолжение следует:</a:t>
            </a:r>
            <a:endParaRPr lang="ru-RU" b="1" spc="5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5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pic>
        <p:nvPicPr>
          <p:cNvPr id="4" name="Объект 3" descr="E:\для САЙТА 07.12 08.12\сайт добровол 08.12.17\IMG_6831.JPG"/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88165">
            <a:off x="265099" y="1882888"/>
            <a:ext cx="5446665" cy="344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для САЙТА 07.12 08.12\сайт добровол 08.12.17\IMG_68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7965">
            <a:off x="5374178" y="1444406"/>
            <a:ext cx="6142355" cy="3453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35869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203981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Участвуя в акции «Так просто быть рядом», в рамках декады инвалидов члены ШСУ МБОУ «СОШ №3» подготовили подарки детям. </a:t>
            </a:r>
          </a:p>
        </p:txBody>
      </p:sp>
      <p:pic>
        <p:nvPicPr>
          <p:cNvPr id="4" name="Объект 3" descr="C:\Users\User\AppData\Local\Microsoft\Windows\INetCache\Content.Word\IMG-20171205-WA0002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35483">
            <a:off x="783320" y="2048242"/>
            <a:ext cx="5383906" cy="391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Содержимое 10" descr="IMG-20171215-WA0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146" y="2576946"/>
            <a:ext cx="5708072" cy="428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454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1692"/>
            <a:ext cx="12192000" cy="13255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Проведение парламентского урока </a:t>
            </a:r>
            <a:r>
              <a:rPr lang="ru-RU" sz="28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8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Здесь рождаются законы</a:t>
            </a:r>
            <a:r>
              <a:rPr lang="ru-RU" sz="28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». Проведен </a:t>
            </a:r>
            <a:r>
              <a:rPr lang="ru-RU" sz="28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классный час в виде диспута в актовом зале в выпускных </a:t>
            </a:r>
            <a:r>
              <a:rPr lang="ru-RU" sz="28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классах.</a:t>
            </a:r>
            <a:endParaRPr lang="ru-RU" sz="2800" b="1" spc="50" dirty="0">
              <a:ln w="11430">
                <a:solidFill>
                  <a:srgbClr val="7030A0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WP_20171122_13_18_53_P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72"/>
          <a:stretch>
            <a:fillRect/>
          </a:stretch>
        </p:blipFill>
        <p:spPr bwMode="auto">
          <a:xfrm>
            <a:off x="2357511" y="1887636"/>
            <a:ext cx="6913098" cy="447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77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9355"/>
            <a:ext cx="12190198" cy="146945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Проведение классных часов </a:t>
            </a:r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000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Коррупции - нет!</a:t>
            </a:r>
          </a:p>
        </p:txBody>
      </p:sp>
      <p:pic>
        <p:nvPicPr>
          <p:cNvPr id="3075" name="Picture 3" descr="IMG-20171211-WA0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91163">
            <a:off x="329142" y="1986108"/>
            <a:ext cx="5620629" cy="359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IMG-20171211-WA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87987">
            <a:off x="6039419" y="2755171"/>
            <a:ext cx="5413127" cy="338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627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-28135"/>
            <a:ext cx="12234203" cy="7047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2880"/>
            <a:ext cx="12192000" cy="159028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рисунков, </a:t>
            </a:r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плакатов</a:t>
            </a:r>
            <a:b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«Закон в твоей жизни», </a:t>
            </a:r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b="1" spc="50" dirty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Надо жить честно!»</a:t>
            </a:r>
          </a:p>
        </p:txBody>
      </p:sp>
      <p:pic>
        <p:nvPicPr>
          <p:cNvPr id="4098" name="Picture 2" descr="ShSDwqMxEa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3"/>
          <a:stretch>
            <a:fillRect/>
          </a:stretch>
        </p:blipFill>
        <p:spPr bwMode="auto">
          <a:xfrm rot="21099146">
            <a:off x="158163" y="2300352"/>
            <a:ext cx="5313991" cy="43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5726">
            <a:off x="5855686" y="2323936"/>
            <a:ext cx="6004999" cy="450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689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9146.jpg"/>
          <p:cNvPicPr>
            <a:picLocks noChangeAspect="1"/>
          </p:cNvPicPr>
          <p:nvPr/>
        </p:nvPicPr>
        <p:blipFill>
          <a:blip r:embed="rId2"/>
          <a:srcRect t="16572" b="9951"/>
          <a:stretch>
            <a:fillRect/>
          </a:stretch>
        </p:blipFill>
        <p:spPr>
          <a:xfrm>
            <a:off x="0" y="0"/>
            <a:ext cx="12192000" cy="7047914"/>
          </a:xfrm>
          <a:prstGeom prst="rect">
            <a:avLst/>
          </a:prstGeom>
        </p:spPr>
      </p:pic>
      <p:pic>
        <p:nvPicPr>
          <p:cNvPr id="7" name="Содержимое 6" descr="IMG-20171215-WA00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190502">
            <a:off x="512619" y="1614055"/>
            <a:ext cx="5403270" cy="4052453"/>
          </a:xfrm>
        </p:spPr>
      </p:pic>
      <p:pic>
        <p:nvPicPr>
          <p:cNvPr id="8" name="Содержимое 12" descr="IMG-20171215-WA00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67417">
            <a:off x="5938910" y="2476789"/>
            <a:ext cx="5801784" cy="43513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048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7030A0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Первенство по баскетболу. Наши девушки вышли в финал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7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311</Words>
  <Application>Microsoft Office PowerPoint</Application>
  <PresentationFormat>Произвольный</PresentationFormat>
  <Paragraphs>37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</vt:lpstr>
      <vt:lpstr>7.12.17  члены тимуровского отряда «Забота» и активисты музея боевой славы МБОУ «СОШ №3» для детей ресурсного класса провели шоу по мотивам сказки братьев Гримм «Белоснежка и семь гномов». </vt:lpstr>
      <vt:lpstr>Участвуя в акции «Так просто быть рядом», в рамках декады инвалидов члены тимуровского отряда «Забота» МБОУ «СОШ №3» посетили инвалидов Мусину Е. Е. и Сухачеву Т.И. Ребята помыли посуду, пол, протёрли зеркала. Артём использовал свои навыки и Татьяне Ивановне подстриг челку. Расставаясь, тимуровцы вручили ветеранам подарки и открытки с пожеланиями крепкого здоровья </vt:lpstr>
      <vt:lpstr>Слайд 4</vt:lpstr>
      <vt:lpstr>Участвуя в акции «Так просто быть рядом», в рамках декады инвалидов члены ШСУ МБОУ «СОШ №3» подготовили подарки детям. </vt:lpstr>
      <vt:lpstr>Проведение парламентского урока «Здесь рождаются законы». Проведен классный час в виде диспута в актовом зале в выпускных классах.</vt:lpstr>
      <vt:lpstr>Проведение классных часов  «Коррупции - нет!</vt:lpstr>
      <vt:lpstr>Конкурс рисунков, плакатов  «Закон в твоей жизни»,  «Надо жить честно!»</vt:lpstr>
      <vt:lpstr>Слайд 9</vt:lpstr>
      <vt:lpstr>Слайд 10</vt:lpstr>
      <vt:lpstr>Союз наследников Татарстана</vt:lpstr>
      <vt:lpstr>Посещение  памятных  мест  Комсомольского  района</vt:lpstr>
      <vt:lpstr>Лекция педиатра д/п №1. Тема ВИЧ/СПИД</vt:lpstr>
      <vt:lpstr>Мероприятие, посвящённое дню матери. Прошло в городской библиотеке 10.</vt:lpstr>
      <vt:lpstr>Ярмарка добра</vt:lpstr>
      <vt:lpstr>Экскурсия в ДК Энергетик 2б класс</vt:lpstr>
      <vt:lpstr>Профориентация в 9-х классах. Экскурсия в колледже им. Батенчука</vt:lpstr>
      <vt:lpstr>Специалисты МАУ ЦТУСМ провели профориентационную  работу в виде интеллектуальной игры</vt:lpstr>
      <vt:lpstr>В СОШ №3 проведена эвакуация в рамках декады «Действия в экстремальных ситуациях» </vt:lpstr>
      <vt:lpstr> </vt:lpstr>
      <vt:lpstr> </vt:lpstr>
      <vt:lpstr> </vt:lpstr>
      <vt:lpstr> </vt:lpstr>
      <vt:lpstr>Слайд 24</vt:lpstr>
      <vt:lpstr>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7.12.17  члены тимуровского отряда «Забота» и активисты музея боевой славы МБОУ «СОШ №3» для детей ресурсного класса провели шоу по мотивам сказки братьев Гримм «Белоснежка и семь гномов».</dc:title>
  <dc:creator>User</dc:creator>
  <cp:lastModifiedBy>User</cp:lastModifiedBy>
  <cp:revision>23</cp:revision>
  <dcterms:created xsi:type="dcterms:W3CDTF">2017-12-15T01:59:47Z</dcterms:created>
  <dcterms:modified xsi:type="dcterms:W3CDTF">2017-12-25T11:57:16Z</dcterms:modified>
</cp:coreProperties>
</file>